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72" r:id="rId3"/>
    <p:sldId id="273" r:id="rId4"/>
    <p:sldId id="271" r:id="rId5"/>
    <p:sldId id="275" r:id="rId6"/>
    <p:sldId id="274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non" initials="i" lastIdx="1" clrIdx="0">
    <p:extLst>
      <p:ext uri="{19B8F6BF-5375-455C-9EA6-DF929625EA0E}">
        <p15:presenceInfo xmlns:p15="http://schemas.microsoft.com/office/powerpoint/2012/main" userId="inn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CE5"/>
    <a:srgbClr val="F5CFDB"/>
    <a:srgbClr val="F1BCCC"/>
    <a:srgbClr val="DF7B97"/>
    <a:srgbClr val="541C86"/>
    <a:srgbClr val="D2B3EF"/>
    <a:srgbClr val="D76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6" autoAdjust="0"/>
    <p:restoredTop sz="96242" autoAdjust="0"/>
  </p:normalViewPr>
  <p:slideViewPr>
    <p:cSldViewPr snapToGrid="0">
      <p:cViewPr>
        <p:scale>
          <a:sx n="100" d="100"/>
          <a:sy n="100" d="100"/>
        </p:scale>
        <p:origin x="128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261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8FD6B-4896-4F2C-A27D-0BEB48A96334}" type="datetimeFigureOut">
              <a:rPr lang="ko-KR" altLang="en-US" smtClean="0"/>
              <a:t>2026-04-28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BE22C-4287-4716-B25D-EC84654190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169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Option 1. </a:t>
            </a:r>
            <a:r>
              <a:rPr kumimoji="1" lang="en-US" altLang="ja-JP" sz="120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Without any financial relationship to disclose</a:t>
            </a:r>
            <a:endParaRPr kumimoji="1" lang="ja-JP" altLang="en-US" sz="120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E22C-4287-4716-B25D-EC84654190CD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3791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Option 2. </a:t>
            </a:r>
            <a:r>
              <a:rPr kumimoji="1" lang="en-US" altLang="ja-JP" sz="120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With any financial relationship to disclose</a:t>
            </a:r>
            <a:endParaRPr kumimoji="1" lang="ja-JP" altLang="en-US" sz="120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E22C-4287-4716-B25D-EC84654190CD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5841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개체 틀 7">
            <a:extLst>
              <a:ext uri="{FF2B5EF4-FFF2-40B4-BE49-F238E27FC236}">
                <a16:creationId xmlns:a16="http://schemas.microsoft.com/office/drawing/2014/main" id="{54E7A710-DB16-4F13-A065-CD5327838C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631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ko-KR" dirty="0"/>
              <a:t>Presentation Title</a:t>
            </a:r>
            <a:endParaRPr lang="ko-KR" altLang="en-US" dirty="0"/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DF81647B-F75C-445F-83B6-AE0EF5C5A5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19275" y="4332038"/>
            <a:ext cx="8553450" cy="914400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Presenter Name (Affiliation, Country)</a:t>
            </a:r>
          </a:p>
        </p:txBody>
      </p:sp>
    </p:spTree>
    <p:extLst>
      <p:ext uri="{BB962C8B-B14F-4D97-AF65-F5344CB8AC3E}">
        <p14:creationId xmlns:p14="http://schemas.microsoft.com/office/powerpoint/2010/main" val="2682429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BCE88129-C48B-D900-2F31-CA2EEDF1B8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F7E4C80-6A99-6A42-1442-8244845BEFFA}"/>
              </a:ext>
            </a:extLst>
          </p:cNvPr>
          <p:cNvSpPr/>
          <p:nvPr userDrawn="1"/>
        </p:nvSpPr>
        <p:spPr>
          <a:xfrm>
            <a:off x="1880190" y="2226854"/>
            <a:ext cx="8431619" cy="131488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b="1" dirty="0">
                <a:solidFill>
                  <a:schemeClr val="tx1"/>
                </a:solidFill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COI Disclosure Information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F12A24-49DB-4B76-D005-84BEADEB80BC}"/>
              </a:ext>
            </a:extLst>
          </p:cNvPr>
          <p:cNvSpPr txBox="1"/>
          <p:nvPr userDrawn="1"/>
        </p:nvSpPr>
        <p:spPr>
          <a:xfrm>
            <a:off x="0" y="417683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no financial relationships to disclose.</a:t>
            </a:r>
            <a:endParaRPr kumimoji="1" lang="ja-JP" alt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9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CB4B66A-D6EE-346B-7CC3-CDD3D1468B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5997E7E5-CBA5-7130-4AA4-34B896A53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6513" y="4603424"/>
            <a:ext cx="9578975" cy="6921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buNone/>
              <a:defRPr lang="en-US" altLang="ko-KR" sz="2000" i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Please state all relevant financial relationships here.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61AEC16-EEE2-2539-8480-15E839A4F2F1}"/>
              </a:ext>
            </a:extLst>
          </p:cNvPr>
          <p:cNvSpPr/>
          <p:nvPr userDrawn="1"/>
        </p:nvSpPr>
        <p:spPr>
          <a:xfrm>
            <a:off x="1880190" y="2226854"/>
            <a:ext cx="8431619" cy="131488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b="1" dirty="0">
                <a:solidFill>
                  <a:schemeClr val="tx1"/>
                </a:solidFill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COI Disclosure Information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9AEB1-148E-DDBE-49D1-8DC2E0ABB6FA}"/>
              </a:ext>
            </a:extLst>
          </p:cNvPr>
          <p:cNvSpPr txBox="1"/>
          <p:nvPr userDrawn="1"/>
        </p:nvSpPr>
        <p:spPr>
          <a:xfrm>
            <a:off x="0" y="391378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altLang="ja-JP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financial </a:t>
            </a:r>
            <a:r>
              <a:rPr lang="en-US" altLang="ja-JP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relationships to disclose.</a:t>
            </a:r>
            <a:endParaRPr kumimoji="1" lang="ja-JP" alt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967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E6763F8-AFEB-C8F1-8336-93A8CF36AA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1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85E826A4-6616-C518-9D83-E3B492EEB4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68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7CBA870-02B1-DAA9-3937-1887AED51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1D6059A-8848-A1B8-C186-7EAE47CC24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10594" y="190499"/>
            <a:ext cx="1657581" cy="91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8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4AE4CDA4-6C42-67A9-B07E-412301F34165}"/>
              </a:ext>
            </a:extLst>
          </p:cNvPr>
          <p:cNvSpPr/>
          <p:nvPr userDrawn="1"/>
        </p:nvSpPr>
        <p:spPr>
          <a:xfrm>
            <a:off x="230818" y="186431"/>
            <a:ext cx="5255581" cy="63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B93E58B-FD5E-A32E-639C-A528B2877FF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9E3138C-06FD-4662-3F8F-1A1957D4124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0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72" r:id="rId3"/>
    <p:sldLayoutId id="2147483665" r:id="rId4"/>
    <p:sldLayoutId id="2147483675" r:id="rId5"/>
    <p:sldLayoutId id="2147483673" r:id="rId6"/>
  </p:sldLayoutIdLst>
  <p:txStyles>
    <p:titleStyle>
      <a:lvl1pPr algn="ctr" defTabSz="914400" rtl="0" eaLnBrk="1" latinLnBrk="1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A0D8A2-25D5-4EA4-BF8C-F32A8A64A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7E511FA-B5EE-414F-8D58-3FB5D18160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5950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594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8142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3219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EE625-D538-F184-EC00-351EF1AFC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737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41350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20</Words>
  <Application>Microsoft Office PowerPoint</Application>
  <PresentationFormat>와이드스크린</PresentationFormat>
  <Paragraphs>4</Paragraphs>
  <Slides>6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맑은 고딕</vt:lpstr>
      <vt:lpstr>Arial</vt:lpstr>
      <vt:lpstr>Presentation Template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지혜 신</cp:lastModifiedBy>
  <cp:revision>32</cp:revision>
  <dcterms:created xsi:type="dcterms:W3CDTF">2023-04-27T01:51:29Z</dcterms:created>
  <dcterms:modified xsi:type="dcterms:W3CDTF">2026-04-28T09:06:42Z</dcterms:modified>
</cp:coreProperties>
</file>